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2"/>
  </p:notesMasterIdLst>
  <p:handoutMasterIdLst>
    <p:handoutMasterId r:id="rId23"/>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 id="416" r:id="rId20"/>
    <p:sldId id="417" r:id="rId21"/>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 id="416"/>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autoAdjust="0"/>
    <p:restoredTop sz="89331"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90326816"/>
        <c:axId val="190316480"/>
      </c:barChart>
      <c:catAx>
        <c:axId val="190326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316480"/>
        <c:crosses val="autoZero"/>
        <c:auto val="1"/>
        <c:lblAlgn val="ctr"/>
        <c:lblOffset val="100"/>
        <c:noMultiLvlLbl val="0"/>
      </c:catAx>
      <c:valAx>
        <c:axId val="19031648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326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190328448"/>
        <c:axId val="190328992"/>
      </c:scatterChart>
      <c:valAx>
        <c:axId val="190328448"/>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328992"/>
        <c:crosses val="autoZero"/>
        <c:crossBetween val="midCat"/>
      </c:valAx>
      <c:valAx>
        <c:axId val="190328992"/>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0328448"/>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smtClean="0"/>
              <a:t>粒子流入フラックスの時間変化</a:t>
            </a:r>
            <a:endParaRPr kumimoji="1" lang="ja-JP" altLang="en-US" sz="1400" dirty="0"/>
          </a:p>
        </p:txBody>
      </p:sp>
    </p:spTree>
    <p:extLst>
      <p:ext uri="{BB962C8B-B14F-4D97-AF65-F5344CB8AC3E}">
        <p14:creationId xmlns:p14="http://schemas.microsoft.com/office/powerpoint/2010/main" val="42133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34" y="1172561"/>
            <a:ext cx="1080000" cy="108000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94" y="117256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354" y="117256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014" y="117256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6034" y="2569946"/>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694" y="256994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354" y="256994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4014" y="256994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034" y="397859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014" y="3978594"/>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354" y="397859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28694" y="3978594"/>
            <a:ext cx="1080000" cy="1080000"/>
          </a:xfrm>
          <a:prstGeom prst="rect">
            <a:avLst/>
          </a:prstGeom>
        </p:spPr>
      </p:pic>
      <p:pic>
        <p:nvPicPr>
          <p:cNvPr id="15" name="図 14"/>
          <p:cNvPicPr>
            <a:picLocks noChangeAspect="1"/>
          </p:cNvPicPr>
          <p:nvPr/>
        </p:nvPicPr>
        <p:blipFill rotWithShape="1">
          <a:blip r:embed="rId1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16" name="テキスト ボックス 15"/>
          <p:cNvSpPr txBox="1"/>
          <p:nvPr/>
        </p:nvSpPr>
        <p:spPr>
          <a:xfrm>
            <a:off x="2014014" y="537522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322135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442869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9" name="テキスト ボックス 18"/>
          <p:cNvSpPr txBox="1"/>
          <p:nvPr/>
        </p:nvSpPr>
        <p:spPr>
          <a:xfrm>
            <a:off x="5631718" y="537522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2035978" y="2233071"/>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2014014" y="3636462"/>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圧力勾配による力</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ボックス 21"/>
          <p:cNvSpPr txBox="1"/>
          <p:nvPr/>
        </p:nvSpPr>
        <p:spPr>
          <a:xfrm>
            <a:off x="1950344" y="5072310"/>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重力</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ボックス 22"/>
          <p:cNvSpPr txBox="1"/>
          <p:nvPr/>
        </p:nvSpPr>
        <p:spPr>
          <a:xfrm>
            <a:off x="633710" y="1527616"/>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634978" y="2891338"/>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633710" y="4313702"/>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841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2"/>
            <a:ext cx="3717232" cy="3742869"/>
          </a:xfrm>
          <a:prstGeom prst="rect">
            <a:avLst/>
          </a:prstGeom>
        </p:spPr>
      </p:pic>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39097</TotalTime>
  <Words>1541</Words>
  <Application>Microsoft Office PowerPoint</Application>
  <PresentationFormat>画面に合わせる (4:3)</PresentationFormat>
  <Paragraphs>237</Paragraphs>
  <Slides>18</Slides>
  <Notes>12</Notes>
  <HiddenSlides>8</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18</vt:i4>
      </vt:variant>
    </vt:vector>
  </HeadingPairs>
  <TitlesOfParts>
    <vt:vector size="33" baseType="lpstr">
      <vt:lpstr>ＭＳ Ｐゴシック</vt:lpstr>
      <vt:lpstr>ヒラギノ丸ゴ Pro W4</vt:lpstr>
      <vt:lpstr>Meiryo</vt:lpstr>
      <vt:lpstr>Meiryo</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4534</cp:revision>
  <dcterms:created xsi:type="dcterms:W3CDTF">2018-11-05T05:45:49Z</dcterms:created>
  <dcterms:modified xsi:type="dcterms:W3CDTF">2019-08-07T06:22:07Z</dcterms:modified>
</cp:coreProperties>
</file>